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7"/>
  </p:normalViewPr>
  <p:slideViewPr>
    <p:cSldViewPr snapToGrid="0" snapToObjects="1">
      <p:cViewPr varScale="1">
        <p:scale>
          <a:sx n="74" d="100"/>
          <a:sy n="74" d="100"/>
        </p:scale>
        <p:origin x="-3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556F5D-DC89-ED4B-9065-0D552F3B98FE}" type="doc">
      <dgm:prSet loTypeId="urn:microsoft.com/office/officeart/2005/8/layout/cycle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4CB41E5-46CC-B942-9CE4-B135943017C2}">
      <dgm:prSet phldrT="[Text]" custT="1"/>
      <dgm:spPr/>
      <dgm:t>
        <a:bodyPr/>
        <a:lstStyle/>
        <a:p>
          <a:r>
            <a:rPr lang="en-GB" sz="2000" b="0" dirty="0"/>
            <a:t>Prioritising</a:t>
          </a:r>
        </a:p>
      </dgm:t>
    </dgm:pt>
    <dgm:pt modelId="{4847B42C-BBF1-E547-9100-578D7CDCA2C2}" type="parTrans" cxnId="{CA94136E-AE5D-2B42-A6D0-58F2503D219F}">
      <dgm:prSet/>
      <dgm:spPr/>
      <dgm:t>
        <a:bodyPr/>
        <a:lstStyle/>
        <a:p>
          <a:endParaRPr lang="en-GB"/>
        </a:p>
      </dgm:t>
    </dgm:pt>
    <dgm:pt modelId="{D6BA8149-54BA-BE4F-87FF-B272A99168E4}" type="sibTrans" cxnId="{CA94136E-AE5D-2B42-A6D0-58F2503D219F}">
      <dgm:prSet/>
      <dgm:spPr/>
      <dgm:t>
        <a:bodyPr/>
        <a:lstStyle/>
        <a:p>
          <a:endParaRPr lang="en-GB"/>
        </a:p>
      </dgm:t>
    </dgm:pt>
    <dgm:pt modelId="{CA1D520F-FFA3-1A41-A53C-66B36B0C037E}">
      <dgm:prSet phldrT="[Text]" custT="1"/>
      <dgm:spPr/>
      <dgm:t>
        <a:bodyPr/>
        <a:lstStyle/>
        <a:p>
          <a:r>
            <a:rPr lang="en-GB" sz="2000" b="0" dirty="0"/>
            <a:t>Funding decisions</a:t>
          </a:r>
        </a:p>
      </dgm:t>
    </dgm:pt>
    <dgm:pt modelId="{FA8F8721-05BE-E347-B066-7FED2C144C0C}" type="parTrans" cxnId="{4E5FF2B1-CCD4-6A43-A82F-FCD5FAEBFEB3}">
      <dgm:prSet/>
      <dgm:spPr/>
      <dgm:t>
        <a:bodyPr/>
        <a:lstStyle/>
        <a:p>
          <a:endParaRPr lang="en-GB"/>
        </a:p>
      </dgm:t>
    </dgm:pt>
    <dgm:pt modelId="{6585FED7-F61F-094F-B5E6-040CDE80D3E3}" type="sibTrans" cxnId="{4E5FF2B1-CCD4-6A43-A82F-FCD5FAEBFEB3}">
      <dgm:prSet/>
      <dgm:spPr/>
      <dgm:t>
        <a:bodyPr/>
        <a:lstStyle/>
        <a:p>
          <a:endParaRPr lang="en-GB"/>
        </a:p>
      </dgm:t>
    </dgm:pt>
    <dgm:pt modelId="{C4BAA97D-C43D-9E4B-8D7D-94CBDDCF7745}">
      <dgm:prSet phldrT="[Text]" custT="1"/>
      <dgm:spPr/>
      <dgm:t>
        <a:bodyPr/>
        <a:lstStyle/>
        <a:p>
          <a:r>
            <a:rPr lang="en-GB" sz="2000" b="0" dirty="0"/>
            <a:t>Research design</a:t>
          </a:r>
        </a:p>
      </dgm:t>
    </dgm:pt>
    <dgm:pt modelId="{B6121A09-0C98-9548-8AD7-F932BBD462D2}" type="parTrans" cxnId="{4B3DD009-5D65-1E47-9233-80A9C0D1FE8D}">
      <dgm:prSet/>
      <dgm:spPr/>
      <dgm:t>
        <a:bodyPr/>
        <a:lstStyle/>
        <a:p>
          <a:endParaRPr lang="en-GB"/>
        </a:p>
      </dgm:t>
    </dgm:pt>
    <dgm:pt modelId="{B5D5C5FF-A73E-C14C-BCA1-0624D5286916}" type="sibTrans" cxnId="{4B3DD009-5D65-1E47-9233-80A9C0D1FE8D}">
      <dgm:prSet/>
      <dgm:spPr/>
      <dgm:t>
        <a:bodyPr/>
        <a:lstStyle/>
        <a:p>
          <a:endParaRPr lang="en-GB"/>
        </a:p>
      </dgm:t>
    </dgm:pt>
    <dgm:pt modelId="{61AB417B-A130-7942-8870-F34BC5A526BF}">
      <dgm:prSet phldrT="[Text]" custT="1"/>
      <dgm:spPr/>
      <dgm:t>
        <a:bodyPr/>
        <a:lstStyle/>
        <a:p>
          <a:r>
            <a:rPr lang="en-GB" sz="2000" b="0" dirty="0"/>
            <a:t>Manage</a:t>
          </a:r>
        </a:p>
      </dgm:t>
    </dgm:pt>
    <dgm:pt modelId="{7BD926DA-27C2-0541-A595-16D96B3BAF19}" type="parTrans" cxnId="{9B676D02-D664-AF42-B819-764E2391B0C2}">
      <dgm:prSet/>
      <dgm:spPr/>
      <dgm:t>
        <a:bodyPr/>
        <a:lstStyle/>
        <a:p>
          <a:endParaRPr lang="en-GB"/>
        </a:p>
      </dgm:t>
    </dgm:pt>
    <dgm:pt modelId="{D1AECF44-9913-EF47-8655-6159F2658923}" type="sibTrans" cxnId="{9B676D02-D664-AF42-B819-764E2391B0C2}">
      <dgm:prSet/>
      <dgm:spPr/>
      <dgm:t>
        <a:bodyPr/>
        <a:lstStyle/>
        <a:p>
          <a:endParaRPr lang="en-GB"/>
        </a:p>
      </dgm:t>
    </dgm:pt>
    <dgm:pt modelId="{85CABA0E-EDA7-A84C-8699-C9414948BA44}">
      <dgm:prSet phldrT="[Text]" custT="1"/>
      <dgm:spPr/>
      <dgm:t>
        <a:bodyPr/>
        <a:lstStyle/>
        <a:p>
          <a:r>
            <a:rPr lang="en-GB" sz="2000" b="0" dirty="0"/>
            <a:t>Data collection</a:t>
          </a:r>
        </a:p>
      </dgm:t>
    </dgm:pt>
    <dgm:pt modelId="{19E86152-A53A-4546-AF58-DF115F81B419}" type="parTrans" cxnId="{AE36057D-C749-AC4B-923E-CBD9A9233F0B}">
      <dgm:prSet/>
      <dgm:spPr/>
      <dgm:t>
        <a:bodyPr/>
        <a:lstStyle/>
        <a:p>
          <a:endParaRPr lang="en-GB"/>
        </a:p>
      </dgm:t>
    </dgm:pt>
    <dgm:pt modelId="{09D0DF49-F9C2-2C4F-837B-BC6A3BA3091B}" type="sibTrans" cxnId="{AE36057D-C749-AC4B-923E-CBD9A9233F0B}">
      <dgm:prSet/>
      <dgm:spPr/>
      <dgm:t>
        <a:bodyPr/>
        <a:lstStyle/>
        <a:p>
          <a:endParaRPr lang="en-GB"/>
        </a:p>
      </dgm:t>
    </dgm:pt>
    <dgm:pt modelId="{96F34A5F-04F8-1A40-B5B9-DF2AD582A975}">
      <dgm:prSet custT="1"/>
      <dgm:spPr/>
      <dgm:t>
        <a:bodyPr/>
        <a:lstStyle/>
        <a:p>
          <a:r>
            <a:rPr lang="en-GB" sz="2000" b="0" dirty="0"/>
            <a:t>Reporting</a:t>
          </a:r>
        </a:p>
      </dgm:t>
    </dgm:pt>
    <dgm:pt modelId="{187F5BC7-0AAA-C54D-8B7E-FC182B7178CD}" type="parTrans" cxnId="{790B2E66-0185-4B43-B713-25BB478E84F9}">
      <dgm:prSet/>
      <dgm:spPr/>
      <dgm:t>
        <a:bodyPr/>
        <a:lstStyle/>
        <a:p>
          <a:endParaRPr lang="en-GB"/>
        </a:p>
      </dgm:t>
    </dgm:pt>
    <dgm:pt modelId="{31AACF98-6B46-3D43-8C7A-8D08DD0C6347}" type="sibTrans" cxnId="{790B2E66-0185-4B43-B713-25BB478E84F9}">
      <dgm:prSet/>
      <dgm:spPr/>
      <dgm:t>
        <a:bodyPr/>
        <a:lstStyle/>
        <a:p>
          <a:endParaRPr lang="en-GB"/>
        </a:p>
      </dgm:t>
    </dgm:pt>
    <dgm:pt modelId="{A551B75E-7030-B34A-A509-71FD5BCA8D18}">
      <dgm:prSet custT="1"/>
      <dgm:spPr/>
      <dgm:t>
        <a:bodyPr/>
        <a:lstStyle/>
        <a:p>
          <a:r>
            <a:rPr lang="en-GB" sz="2000" b="0" dirty="0"/>
            <a:t>Share findings</a:t>
          </a:r>
        </a:p>
      </dgm:t>
    </dgm:pt>
    <dgm:pt modelId="{D32C085A-3531-4340-B092-2860E7E7A58A}" type="parTrans" cxnId="{90144E61-1DA0-B04E-8C77-1C061F5213D2}">
      <dgm:prSet/>
      <dgm:spPr/>
      <dgm:t>
        <a:bodyPr/>
        <a:lstStyle/>
        <a:p>
          <a:endParaRPr lang="en-GB"/>
        </a:p>
      </dgm:t>
    </dgm:pt>
    <dgm:pt modelId="{67BEB6A1-B61F-AC41-95A2-0C392FF14F77}" type="sibTrans" cxnId="{90144E61-1DA0-B04E-8C77-1C061F5213D2}">
      <dgm:prSet/>
      <dgm:spPr/>
      <dgm:t>
        <a:bodyPr/>
        <a:lstStyle/>
        <a:p>
          <a:endParaRPr lang="en-GB"/>
        </a:p>
      </dgm:t>
    </dgm:pt>
    <dgm:pt modelId="{D4949F07-2531-3D40-9C79-609A50ECBEF7}" type="pres">
      <dgm:prSet presAssocID="{A6556F5D-DC89-ED4B-9065-0D552F3B98F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1C24392-B1EF-4145-BC56-2D6187BA5BE8}" type="pres">
      <dgm:prSet presAssocID="{A4CB41E5-46CC-B942-9CE4-B135943017C2}" presName="node" presStyleLbl="node1" presStyleIdx="0" presStyleCnt="7" custScaleX="121337" custScaleY="12133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A7182C-A753-7D46-B1FB-967C8F01049C}" type="pres">
      <dgm:prSet presAssocID="{D6BA8149-54BA-BE4F-87FF-B272A99168E4}" presName="sibTrans" presStyleLbl="sibTrans2D1" presStyleIdx="0" presStyleCnt="7"/>
      <dgm:spPr/>
      <dgm:t>
        <a:bodyPr/>
        <a:lstStyle/>
        <a:p>
          <a:endParaRPr lang="en-GB"/>
        </a:p>
      </dgm:t>
    </dgm:pt>
    <dgm:pt modelId="{65CBC3EF-0AEB-6D42-8057-B99490F7E302}" type="pres">
      <dgm:prSet presAssocID="{D6BA8149-54BA-BE4F-87FF-B272A99168E4}" presName="connectorText" presStyleLbl="sibTrans2D1" presStyleIdx="0" presStyleCnt="7"/>
      <dgm:spPr/>
      <dgm:t>
        <a:bodyPr/>
        <a:lstStyle/>
        <a:p>
          <a:endParaRPr lang="en-GB"/>
        </a:p>
      </dgm:t>
    </dgm:pt>
    <dgm:pt modelId="{BA045DCE-1373-624C-BA31-A5EA927A4A96}" type="pres">
      <dgm:prSet presAssocID="{CA1D520F-FFA3-1A41-A53C-66B36B0C037E}" presName="node" presStyleLbl="node1" presStyleIdx="1" presStyleCnt="7" custScaleX="121337" custScaleY="12133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809E87-C348-A044-B6EF-7C64F9453350}" type="pres">
      <dgm:prSet presAssocID="{6585FED7-F61F-094F-B5E6-040CDE80D3E3}" presName="sibTrans" presStyleLbl="sibTrans2D1" presStyleIdx="1" presStyleCnt="7"/>
      <dgm:spPr/>
      <dgm:t>
        <a:bodyPr/>
        <a:lstStyle/>
        <a:p>
          <a:endParaRPr lang="en-GB"/>
        </a:p>
      </dgm:t>
    </dgm:pt>
    <dgm:pt modelId="{DD268EE8-E3E7-DC4E-8845-ED261EC4C45C}" type="pres">
      <dgm:prSet presAssocID="{6585FED7-F61F-094F-B5E6-040CDE80D3E3}" presName="connectorText" presStyleLbl="sibTrans2D1" presStyleIdx="1" presStyleCnt="7"/>
      <dgm:spPr/>
      <dgm:t>
        <a:bodyPr/>
        <a:lstStyle/>
        <a:p>
          <a:endParaRPr lang="en-GB"/>
        </a:p>
      </dgm:t>
    </dgm:pt>
    <dgm:pt modelId="{D5F60A55-F451-8648-8248-F0341416F2E4}" type="pres">
      <dgm:prSet presAssocID="{C4BAA97D-C43D-9E4B-8D7D-94CBDDCF7745}" presName="node" presStyleLbl="node1" presStyleIdx="2" presStyleCnt="7" custScaleX="121337" custScaleY="12133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AA340B-701A-0E4E-9A1B-08636D36E2D0}" type="pres">
      <dgm:prSet presAssocID="{B5D5C5FF-A73E-C14C-BCA1-0624D5286916}" presName="sibTrans" presStyleLbl="sibTrans2D1" presStyleIdx="2" presStyleCnt="7"/>
      <dgm:spPr/>
      <dgm:t>
        <a:bodyPr/>
        <a:lstStyle/>
        <a:p>
          <a:endParaRPr lang="en-GB"/>
        </a:p>
      </dgm:t>
    </dgm:pt>
    <dgm:pt modelId="{C14AFC77-BA3B-154C-A07D-DAFDD3760D15}" type="pres">
      <dgm:prSet presAssocID="{B5D5C5FF-A73E-C14C-BCA1-0624D5286916}" presName="connectorText" presStyleLbl="sibTrans2D1" presStyleIdx="2" presStyleCnt="7"/>
      <dgm:spPr/>
      <dgm:t>
        <a:bodyPr/>
        <a:lstStyle/>
        <a:p>
          <a:endParaRPr lang="en-GB"/>
        </a:p>
      </dgm:t>
    </dgm:pt>
    <dgm:pt modelId="{33DE0018-8222-5340-A75D-537F92C16766}" type="pres">
      <dgm:prSet presAssocID="{61AB417B-A130-7942-8870-F34BC5A526BF}" presName="node" presStyleLbl="node1" presStyleIdx="3" presStyleCnt="7" custScaleX="121337" custScaleY="12133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BB2369-58FF-E344-92C5-EFF66CD1CED2}" type="pres">
      <dgm:prSet presAssocID="{D1AECF44-9913-EF47-8655-6159F2658923}" presName="sibTrans" presStyleLbl="sibTrans2D1" presStyleIdx="3" presStyleCnt="7"/>
      <dgm:spPr/>
      <dgm:t>
        <a:bodyPr/>
        <a:lstStyle/>
        <a:p>
          <a:endParaRPr lang="en-GB"/>
        </a:p>
      </dgm:t>
    </dgm:pt>
    <dgm:pt modelId="{36A1D6DD-BFB3-2B4A-99DD-7AEA83785D41}" type="pres">
      <dgm:prSet presAssocID="{D1AECF44-9913-EF47-8655-6159F2658923}" presName="connectorText" presStyleLbl="sibTrans2D1" presStyleIdx="3" presStyleCnt="7"/>
      <dgm:spPr/>
      <dgm:t>
        <a:bodyPr/>
        <a:lstStyle/>
        <a:p>
          <a:endParaRPr lang="en-GB"/>
        </a:p>
      </dgm:t>
    </dgm:pt>
    <dgm:pt modelId="{2A094D3B-145F-8944-98F1-43A4E8B8041C}" type="pres">
      <dgm:prSet presAssocID="{85CABA0E-EDA7-A84C-8699-C9414948BA44}" presName="node" presStyleLbl="node1" presStyleIdx="4" presStyleCnt="7" custScaleX="121337" custScaleY="12133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572814-19C8-1D40-B46E-7E45D9D76D3E}" type="pres">
      <dgm:prSet presAssocID="{09D0DF49-F9C2-2C4F-837B-BC6A3BA3091B}" presName="sibTrans" presStyleLbl="sibTrans2D1" presStyleIdx="4" presStyleCnt="7"/>
      <dgm:spPr/>
      <dgm:t>
        <a:bodyPr/>
        <a:lstStyle/>
        <a:p>
          <a:endParaRPr lang="en-GB"/>
        </a:p>
      </dgm:t>
    </dgm:pt>
    <dgm:pt modelId="{3B25BDBF-F101-BB49-A064-6DDE5836912C}" type="pres">
      <dgm:prSet presAssocID="{09D0DF49-F9C2-2C4F-837B-BC6A3BA3091B}" presName="connectorText" presStyleLbl="sibTrans2D1" presStyleIdx="4" presStyleCnt="7"/>
      <dgm:spPr/>
      <dgm:t>
        <a:bodyPr/>
        <a:lstStyle/>
        <a:p>
          <a:endParaRPr lang="en-GB"/>
        </a:p>
      </dgm:t>
    </dgm:pt>
    <dgm:pt modelId="{77F5C45B-358D-E943-90EF-A6EF7B73504C}" type="pres">
      <dgm:prSet presAssocID="{96F34A5F-04F8-1A40-B5B9-DF2AD582A975}" presName="node" presStyleLbl="node1" presStyleIdx="5" presStyleCnt="7" custScaleX="121337" custScaleY="12133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9D1B18-D6F7-4C47-A8A0-07D97531F867}" type="pres">
      <dgm:prSet presAssocID="{31AACF98-6B46-3D43-8C7A-8D08DD0C6347}" presName="sibTrans" presStyleLbl="sibTrans2D1" presStyleIdx="5" presStyleCnt="7"/>
      <dgm:spPr/>
      <dgm:t>
        <a:bodyPr/>
        <a:lstStyle/>
        <a:p>
          <a:endParaRPr lang="en-GB"/>
        </a:p>
      </dgm:t>
    </dgm:pt>
    <dgm:pt modelId="{1AC06466-9AFD-BC4A-8615-65FC132B655E}" type="pres">
      <dgm:prSet presAssocID="{31AACF98-6B46-3D43-8C7A-8D08DD0C6347}" presName="connectorText" presStyleLbl="sibTrans2D1" presStyleIdx="5" presStyleCnt="7"/>
      <dgm:spPr/>
      <dgm:t>
        <a:bodyPr/>
        <a:lstStyle/>
        <a:p>
          <a:endParaRPr lang="en-GB"/>
        </a:p>
      </dgm:t>
    </dgm:pt>
    <dgm:pt modelId="{2F92B6FE-042D-AB44-8AFC-AF693247A19F}" type="pres">
      <dgm:prSet presAssocID="{A551B75E-7030-B34A-A509-71FD5BCA8D18}" presName="node" presStyleLbl="node1" presStyleIdx="6" presStyleCnt="7" custScaleX="121337" custScaleY="121337" custRadScaleRad="99662" custRadScaleInc="-94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900F36-F06E-B44A-8BAB-F0340C8DA005}" type="pres">
      <dgm:prSet presAssocID="{67BEB6A1-B61F-AC41-95A2-0C392FF14F77}" presName="sibTrans" presStyleLbl="sibTrans2D1" presStyleIdx="6" presStyleCnt="7"/>
      <dgm:spPr/>
      <dgm:t>
        <a:bodyPr/>
        <a:lstStyle/>
        <a:p>
          <a:endParaRPr lang="en-GB"/>
        </a:p>
      </dgm:t>
    </dgm:pt>
    <dgm:pt modelId="{2C91F90E-28F3-604D-BBBD-8DBF72CD59D5}" type="pres">
      <dgm:prSet presAssocID="{67BEB6A1-B61F-AC41-95A2-0C392FF14F77}" presName="connectorText" presStyleLbl="sibTrans2D1" presStyleIdx="6" presStyleCnt="7"/>
      <dgm:spPr/>
      <dgm:t>
        <a:bodyPr/>
        <a:lstStyle/>
        <a:p>
          <a:endParaRPr lang="en-GB"/>
        </a:p>
      </dgm:t>
    </dgm:pt>
  </dgm:ptLst>
  <dgm:cxnLst>
    <dgm:cxn modelId="{2635848D-7FB9-754A-8121-6B2DDBE4899C}" type="presOf" srcId="{09D0DF49-F9C2-2C4F-837B-BC6A3BA3091B}" destId="{00572814-19C8-1D40-B46E-7E45D9D76D3E}" srcOrd="0" destOrd="0" presId="urn:microsoft.com/office/officeart/2005/8/layout/cycle2"/>
    <dgm:cxn modelId="{134900E3-B507-FA46-8CBA-54052C0DB544}" type="presOf" srcId="{A6556F5D-DC89-ED4B-9065-0D552F3B98FE}" destId="{D4949F07-2531-3D40-9C79-609A50ECBEF7}" srcOrd="0" destOrd="0" presId="urn:microsoft.com/office/officeart/2005/8/layout/cycle2"/>
    <dgm:cxn modelId="{90144E61-1DA0-B04E-8C77-1C061F5213D2}" srcId="{A6556F5D-DC89-ED4B-9065-0D552F3B98FE}" destId="{A551B75E-7030-B34A-A509-71FD5BCA8D18}" srcOrd="6" destOrd="0" parTransId="{D32C085A-3531-4340-B092-2860E7E7A58A}" sibTransId="{67BEB6A1-B61F-AC41-95A2-0C392FF14F77}"/>
    <dgm:cxn modelId="{AE36057D-C749-AC4B-923E-CBD9A9233F0B}" srcId="{A6556F5D-DC89-ED4B-9065-0D552F3B98FE}" destId="{85CABA0E-EDA7-A84C-8699-C9414948BA44}" srcOrd="4" destOrd="0" parTransId="{19E86152-A53A-4546-AF58-DF115F81B419}" sibTransId="{09D0DF49-F9C2-2C4F-837B-BC6A3BA3091B}"/>
    <dgm:cxn modelId="{CEA97FBB-1323-054C-B3E6-E405A8479A62}" type="presOf" srcId="{67BEB6A1-B61F-AC41-95A2-0C392FF14F77}" destId="{9B900F36-F06E-B44A-8BAB-F0340C8DA005}" srcOrd="0" destOrd="0" presId="urn:microsoft.com/office/officeart/2005/8/layout/cycle2"/>
    <dgm:cxn modelId="{17B2C4C4-3601-1841-B983-3C72DC329E75}" type="presOf" srcId="{D1AECF44-9913-EF47-8655-6159F2658923}" destId="{BABB2369-58FF-E344-92C5-EFF66CD1CED2}" srcOrd="0" destOrd="0" presId="urn:microsoft.com/office/officeart/2005/8/layout/cycle2"/>
    <dgm:cxn modelId="{8C2E5557-F00E-1443-A837-A68C2E49D675}" type="presOf" srcId="{B5D5C5FF-A73E-C14C-BCA1-0624D5286916}" destId="{E4AA340B-701A-0E4E-9A1B-08636D36E2D0}" srcOrd="0" destOrd="0" presId="urn:microsoft.com/office/officeart/2005/8/layout/cycle2"/>
    <dgm:cxn modelId="{9B676D02-D664-AF42-B819-764E2391B0C2}" srcId="{A6556F5D-DC89-ED4B-9065-0D552F3B98FE}" destId="{61AB417B-A130-7942-8870-F34BC5A526BF}" srcOrd="3" destOrd="0" parTransId="{7BD926DA-27C2-0541-A595-16D96B3BAF19}" sibTransId="{D1AECF44-9913-EF47-8655-6159F2658923}"/>
    <dgm:cxn modelId="{41FE4638-3B7B-7145-B0B2-5B8DE1930FB1}" type="presOf" srcId="{09D0DF49-F9C2-2C4F-837B-BC6A3BA3091B}" destId="{3B25BDBF-F101-BB49-A064-6DDE5836912C}" srcOrd="1" destOrd="0" presId="urn:microsoft.com/office/officeart/2005/8/layout/cycle2"/>
    <dgm:cxn modelId="{125A9D47-2411-E544-8FD2-2B8006F10F93}" type="presOf" srcId="{31AACF98-6B46-3D43-8C7A-8D08DD0C6347}" destId="{1AC06466-9AFD-BC4A-8615-65FC132B655E}" srcOrd="1" destOrd="0" presId="urn:microsoft.com/office/officeart/2005/8/layout/cycle2"/>
    <dgm:cxn modelId="{7F91EEF8-9798-7944-BB31-CA03361E4BE8}" type="presOf" srcId="{CA1D520F-FFA3-1A41-A53C-66B36B0C037E}" destId="{BA045DCE-1373-624C-BA31-A5EA927A4A96}" srcOrd="0" destOrd="0" presId="urn:microsoft.com/office/officeart/2005/8/layout/cycle2"/>
    <dgm:cxn modelId="{7F7B596F-3CE3-3042-B37E-400D14E0EBB2}" type="presOf" srcId="{6585FED7-F61F-094F-B5E6-040CDE80D3E3}" destId="{0F809E87-C348-A044-B6EF-7C64F9453350}" srcOrd="0" destOrd="0" presId="urn:microsoft.com/office/officeart/2005/8/layout/cycle2"/>
    <dgm:cxn modelId="{4E5FF2B1-CCD4-6A43-A82F-FCD5FAEBFEB3}" srcId="{A6556F5D-DC89-ED4B-9065-0D552F3B98FE}" destId="{CA1D520F-FFA3-1A41-A53C-66B36B0C037E}" srcOrd="1" destOrd="0" parTransId="{FA8F8721-05BE-E347-B066-7FED2C144C0C}" sibTransId="{6585FED7-F61F-094F-B5E6-040CDE80D3E3}"/>
    <dgm:cxn modelId="{FDAB0FAD-FDD1-7348-939B-8078A38B17B2}" type="presOf" srcId="{A4CB41E5-46CC-B942-9CE4-B135943017C2}" destId="{01C24392-B1EF-4145-BC56-2D6187BA5BE8}" srcOrd="0" destOrd="0" presId="urn:microsoft.com/office/officeart/2005/8/layout/cycle2"/>
    <dgm:cxn modelId="{80BF20A3-E081-4F48-83F3-FCDDC02E8998}" type="presOf" srcId="{31AACF98-6B46-3D43-8C7A-8D08DD0C6347}" destId="{C19D1B18-D6F7-4C47-A8A0-07D97531F867}" srcOrd="0" destOrd="0" presId="urn:microsoft.com/office/officeart/2005/8/layout/cycle2"/>
    <dgm:cxn modelId="{7886706C-2077-C147-A44E-6712FB9F7E52}" type="presOf" srcId="{A551B75E-7030-B34A-A509-71FD5BCA8D18}" destId="{2F92B6FE-042D-AB44-8AFC-AF693247A19F}" srcOrd="0" destOrd="0" presId="urn:microsoft.com/office/officeart/2005/8/layout/cycle2"/>
    <dgm:cxn modelId="{244979BC-3A68-944B-B48F-87A65B58870A}" type="presOf" srcId="{61AB417B-A130-7942-8870-F34BC5A526BF}" destId="{33DE0018-8222-5340-A75D-537F92C16766}" srcOrd="0" destOrd="0" presId="urn:microsoft.com/office/officeart/2005/8/layout/cycle2"/>
    <dgm:cxn modelId="{CA94136E-AE5D-2B42-A6D0-58F2503D219F}" srcId="{A6556F5D-DC89-ED4B-9065-0D552F3B98FE}" destId="{A4CB41E5-46CC-B942-9CE4-B135943017C2}" srcOrd="0" destOrd="0" parTransId="{4847B42C-BBF1-E547-9100-578D7CDCA2C2}" sibTransId="{D6BA8149-54BA-BE4F-87FF-B272A99168E4}"/>
    <dgm:cxn modelId="{47196B26-F5F2-9646-9F66-624347240653}" type="presOf" srcId="{67BEB6A1-B61F-AC41-95A2-0C392FF14F77}" destId="{2C91F90E-28F3-604D-BBBD-8DBF72CD59D5}" srcOrd="1" destOrd="0" presId="urn:microsoft.com/office/officeart/2005/8/layout/cycle2"/>
    <dgm:cxn modelId="{1F1DBD57-9C40-4E45-9AEA-D0693D9112D8}" type="presOf" srcId="{B5D5C5FF-A73E-C14C-BCA1-0624D5286916}" destId="{C14AFC77-BA3B-154C-A07D-DAFDD3760D15}" srcOrd="1" destOrd="0" presId="urn:microsoft.com/office/officeart/2005/8/layout/cycle2"/>
    <dgm:cxn modelId="{790B2E66-0185-4B43-B713-25BB478E84F9}" srcId="{A6556F5D-DC89-ED4B-9065-0D552F3B98FE}" destId="{96F34A5F-04F8-1A40-B5B9-DF2AD582A975}" srcOrd="5" destOrd="0" parTransId="{187F5BC7-0AAA-C54D-8B7E-FC182B7178CD}" sibTransId="{31AACF98-6B46-3D43-8C7A-8D08DD0C6347}"/>
    <dgm:cxn modelId="{D0C6937C-7C82-7240-826F-F93012F28BAA}" type="presOf" srcId="{C4BAA97D-C43D-9E4B-8D7D-94CBDDCF7745}" destId="{D5F60A55-F451-8648-8248-F0341416F2E4}" srcOrd="0" destOrd="0" presId="urn:microsoft.com/office/officeart/2005/8/layout/cycle2"/>
    <dgm:cxn modelId="{4B3DD009-5D65-1E47-9233-80A9C0D1FE8D}" srcId="{A6556F5D-DC89-ED4B-9065-0D552F3B98FE}" destId="{C4BAA97D-C43D-9E4B-8D7D-94CBDDCF7745}" srcOrd="2" destOrd="0" parTransId="{B6121A09-0C98-9548-8AD7-F932BBD462D2}" sibTransId="{B5D5C5FF-A73E-C14C-BCA1-0624D5286916}"/>
    <dgm:cxn modelId="{7C8DB70E-D42C-F04C-8B5C-D1252E27C5EB}" type="presOf" srcId="{96F34A5F-04F8-1A40-B5B9-DF2AD582A975}" destId="{77F5C45B-358D-E943-90EF-A6EF7B73504C}" srcOrd="0" destOrd="0" presId="urn:microsoft.com/office/officeart/2005/8/layout/cycle2"/>
    <dgm:cxn modelId="{7E980659-C771-514F-979F-6683F9B6EDF4}" type="presOf" srcId="{D6BA8149-54BA-BE4F-87FF-B272A99168E4}" destId="{65CBC3EF-0AEB-6D42-8057-B99490F7E302}" srcOrd="1" destOrd="0" presId="urn:microsoft.com/office/officeart/2005/8/layout/cycle2"/>
    <dgm:cxn modelId="{5F590EC6-5A54-E74C-B32E-AE405EB3E237}" type="presOf" srcId="{6585FED7-F61F-094F-B5E6-040CDE80D3E3}" destId="{DD268EE8-E3E7-DC4E-8845-ED261EC4C45C}" srcOrd="1" destOrd="0" presId="urn:microsoft.com/office/officeart/2005/8/layout/cycle2"/>
    <dgm:cxn modelId="{4003CFCC-59D9-E649-81EE-BFB8CB501B98}" type="presOf" srcId="{D1AECF44-9913-EF47-8655-6159F2658923}" destId="{36A1D6DD-BFB3-2B4A-99DD-7AEA83785D41}" srcOrd="1" destOrd="0" presId="urn:microsoft.com/office/officeart/2005/8/layout/cycle2"/>
    <dgm:cxn modelId="{9F69BEC8-81D5-1A4A-A850-8A2706A523F9}" type="presOf" srcId="{85CABA0E-EDA7-A84C-8699-C9414948BA44}" destId="{2A094D3B-145F-8944-98F1-43A4E8B8041C}" srcOrd="0" destOrd="0" presId="urn:microsoft.com/office/officeart/2005/8/layout/cycle2"/>
    <dgm:cxn modelId="{CC74AF0C-45F2-9E49-9083-E8E03EE4DD2B}" type="presOf" srcId="{D6BA8149-54BA-BE4F-87FF-B272A99168E4}" destId="{04A7182C-A753-7D46-B1FB-967C8F01049C}" srcOrd="0" destOrd="0" presId="urn:microsoft.com/office/officeart/2005/8/layout/cycle2"/>
    <dgm:cxn modelId="{CDED903A-6EC1-E345-9661-D9F1F59DA27A}" type="presParOf" srcId="{D4949F07-2531-3D40-9C79-609A50ECBEF7}" destId="{01C24392-B1EF-4145-BC56-2D6187BA5BE8}" srcOrd="0" destOrd="0" presId="urn:microsoft.com/office/officeart/2005/8/layout/cycle2"/>
    <dgm:cxn modelId="{C67B0FBC-305C-4D45-9D78-12942D33DB89}" type="presParOf" srcId="{D4949F07-2531-3D40-9C79-609A50ECBEF7}" destId="{04A7182C-A753-7D46-B1FB-967C8F01049C}" srcOrd="1" destOrd="0" presId="urn:microsoft.com/office/officeart/2005/8/layout/cycle2"/>
    <dgm:cxn modelId="{2271D161-CC15-3F4C-A2E4-A5D3CF0A5AD9}" type="presParOf" srcId="{04A7182C-A753-7D46-B1FB-967C8F01049C}" destId="{65CBC3EF-0AEB-6D42-8057-B99490F7E302}" srcOrd="0" destOrd="0" presId="urn:microsoft.com/office/officeart/2005/8/layout/cycle2"/>
    <dgm:cxn modelId="{316C05CE-F6AE-C84C-B131-27CBE6FFB7E5}" type="presParOf" srcId="{D4949F07-2531-3D40-9C79-609A50ECBEF7}" destId="{BA045DCE-1373-624C-BA31-A5EA927A4A96}" srcOrd="2" destOrd="0" presId="urn:microsoft.com/office/officeart/2005/8/layout/cycle2"/>
    <dgm:cxn modelId="{4966D0B5-6030-E446-BAFA-7235AD208EE9}" type="presParOf" srcId="{D4949F07-2531-3D40-9C79-609A50ECBEF7}" destId="{0F809E87-C348-A044-B6EF-7C64F9453350}" srcOrd="3" destOrd="0" presId="urn:microsoft.com/office/officeart/2005/8/layout/cycle2"/>
    <dgm:cxn modelId="{DEE0D038-B063-064A-919B-08396DA88FC2}" type="presParOf" srcId="{0F809E87-C348-A044-B6EF-7C64F9453350}" destId="{DD268EE8-E3E7-DC4E-8845-ED261EC4C45C}" srcOrd="0" destOrd="0" presId="urn:microsoft.com/office/officeart/2005/8/layout/cycle2"/>
    <dgm:cxn modelId="{5EFDD2C3-A299-1C4A-801A-612E6E857736}" type="presParOf" srcId="{D4949F07-2531-3D40-9C79-609A50ECBEF7}" destId="{D5F60A55-F451-8648-8248-F0341416F2E4}" srcOrd="4" destOrd="0" presId="urn:microsoft.com/office/officeart/2005/8/layout/cycle2"/>
    <dgm:cxn modelId="{4DAE5B6D-4E15-D947-A0AC-D01F2085507E}" type="presParOf" srcId="{D4949F07-2531-3D40-9C79-609A50ECBEF7}" destId="{E4AA340B-701A-0E4E-9A1B-08636D36E2D0}" srcOrd="5" destOrd="0" presId="urn:microsoft.com/office/officeart/2005/8/layout/cycle2"/>
    <dgm:cxn modelId="{35082D96-5F92-2B4F-BE6E-D6B4650D8E89}" type="presParOf" srcId="{E4AA340B-701A-0E4E-9A1B-08636D36E2D0}" destId="{C14AFC77-BA3B-154C-A07D-DAFDD3760D15}" srcOrd="0" destOrd="0" presId="urn:microsoft.com/office/officeart/2005/8/layout/cycle2"/>
    <dgm:cxn modelId="{2C64F7BE-EED6-DA4D-B9F7-B897F90E0FEF}" type="presParOf" srcId="{D4949F07-2531-3D40-9C79-609A50ECBEF7}" destId="{33DE0018-8222-5340-A75D-537F92C16766}" srcOrd="6" destOrd="0" presId="urn:microsoft.com/office/officeart/2005/8/layout/cycle2"/>
    <dgm:cxn modelId="{7C146DF1-CD15-4B45-B8BF-07AF0CB9965A}" type="presParOf" srcId="{D4949F07-2531-3D40-9C79-609A50ECBEF7}" destId="{BABB2369-58FF-E344-92C5-EFF66CD1CED2}" srcOrd="7" destOrd="0" presId="urn:microsoft.com/office/officeart/2005/8/layout/cycle2"/>
    <dgm:cxn modelId="{925D233C-4073-7349-BD44-EAE43F9FFA9E}" type="presParOf" srcId="{BABB2369-58FF-E344-92C5-EFF66CD1CED2}" destId="{36A1D6DD-BFB3-2B4A-99DD-7AEA83785D41}" srcOrd="0" destOrd="0" presId="urn:microsoft.com/office/officeart/2005/8/layout/cycle2"/>
    <dgm:cxn modelId="{5A6752E2-8E5C-FE45-9616-3314A9D7A736}" type="presParOf" srcId="{D4949F07-2531-3D40-9C79-609A50ECBEF7}" destId="{2A094D3B-145F-8944-98F1-43A4E8B8041C}" srcOrd="8" destOrd="0" presId="urn:microsoft.com/office/officeart/2005/8/layout/cycle2"/>
    <dgm:cxn modelId="{5E6F94B6-383C-3F49-A877-7E0C2D5A8404}" type="presParOf" srcId="{D4949F07-2531-3D40-9C79-609A50ECBEF7}" destId="{00572814-19C8-1D40-B46E-7E45D9D76D3E}" srcOrd="9" destOrd="0" presId="urn:microsoft.com/office/officeart/2005/8/layout/cycle2"/>
    <dgm:cxn modelId="{2C68E0D0-653E-7445-8C20-1749201544E1}" type="presParOf" srcId="{00572814-19C8-1D40-B46E-7E45D9D76D3E}" destId="{3B25BDBF-F101-BB49-A064-6DDE5836912C}" srcOrd="0" destOrd="0" presId="urn:microsoft.com/office/officeart/2005/8/layout/cycle2"/>
    <dgm:cxn modelId="{4953DFAB-4279-4245-9C5F-56EEE1A2841C}" type="presParOf" srcId="{D4949F07-2531-3D40-9C79-609A50ECBEF7}" destId="{77F5C45B-358D-E943-90EF-A6EF7B73504C}" srcOrd="10" destOrd="0" presId="urn:microsoft.com/office/officeart/2005/8/layout/cycle2"/>
    <dgm:cxn modelId="{D8C5230C-E1B9-CF47-AAB4-706759FA4479}" type="presParOf" srcId="{D4949F07-2531-3D40-9C79-609A50ECBEF7}" destId="{C19D1B18-D6F7-4C47-A8A0-07D97531F867}" srcOrd="11" destOrd="0" presId="urn:microsoft.com/office/officeart/2005/8/layout/cycle2"/>
    <dgm:cxn modelId="{59DBC3FB-C297-3E4D-8AAB-F39E10C9C706}" type="presParOf" srcId="{C19D1B18-D6F7-4C47-A8A0-07D97531F867}" destId="{1AC06466-9AFD-BC4A-8615-65FC132B655E}" srcOrd="0" destOrd="0" presId="urn:microsoft.com/office/officeart/2005/8/layout/cycle2"/>
    <dgm:cxn modelId="{55287115-3E76-8346-9085-018D37EE3548}" type="presParOf" srcId="{D4949F07-2531-3D40-9C79-609A50ECBEF7}" destId="{2F92B6FE-042D-AB44-8AFC-AF693247A19F}" srcOrd="12" destOrd="0" presId="urn:microsoft.com/office/officeart/2005/8/layout/cycle2"/>
    <dgm:cxn modelId="{57893625-2C41-DE42-97CA-9561518E3DF0}" type="presParOf" srcId="{D4949F07-2531-3D40-9C79-609A50ECBEF7}" destId="{9B900F36-F06E-B44A-8BAB-F0340C8DA005}" srcOrd="13" destOrd="0" presId="urn:microsoft.com/office/officeart/2005/8/layout/cycle2"/>
    <dgm:cxn modelId="{AADD8B7A-9283-C743-99A2-44E0E2295EA8}" type="presParOf" srcId="{9B900F36-F06E-B44A-8BAB-F0340C8DA005}" destId="{2C91F90E-28F3-604D-BBBD-8DBF72CD59D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C24392-B1EF-4145-BC56-2D6187BA5BE8}">
      <dsp:nvSpPr>
        <dsp:cNvPr id="0" name=""/>
        <dsp:cNvSpPr/>
      </dsp:nvSpPr>
      <dsp:spPr>
        <a:xfrm>
          <a:off x="3620410" y="-145565"/>
          <a:ext cx="1684144" cy="1684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dirty="0"/>
            <a:t>Prioritising</a:t>
          </a:r>
        </a:p>
      </dsp:txBody>
      <dsp:txXfrm>
        <a:off x="3620410" y="-145565"/>
        <a:ext cx="1684144" cy="1684144"/>
      </dsp:txXfrm>
    </dsp:sp>
    <dsp:sp modelId="{04A7182C-A753-7D46-B1FB-967C8F01049C}">
      <dsp:nvSpPr>
        <dsp:cNvPr id="0" name=""/>
        <dsp:cNvSpPr/>
      </dsp:nvSpPr>
      <dsp:spPr>
        <a:xfrm rot="1542857">
          <a:off x="5290075" y="911969"/>
          <a:ext cx="212380" cy="4684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 rot="1542857">
        <a:off x="5290075" y="911969"/>
        <a:ext cx="212380" cy="468446"/>
      </dsp:txXfrm>
    </dsp:sp>
    <dsp:sp modelId="{BA045DCE-1373-624C-BA31-A5EA927A4A96}">
      <dsp:nvSpPr>
        <dsp:cNvPr id="0" name=""/>
        <dsp:cNvSpPr/>
      </dsp:nvSpPr>
      <dsp:spPr>
        <a:xfrm>
          <a:off x="5498807" y="759022"/>
          <a:ext cx="1684144" cy="1684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dirty="0"/>
            <a:t>Funding decisions</a:t>
          </a:r>
        </a:p>
      </dsp:txBody>
      <dsp:txXfrm>
        <a:off x="5498807" y="759022"/>
        <a:ext cx="1684144" cy="1684144"/>
      </dsp:txXfrm>
    </dsp:sp>
    <dsp:sp modelId="{0F809E87-C348-A044-B6EF-7C64F9453350}">
      <dsp:nvSpPr>
        <dsp:cNvPr id="0" name=""/>
        <dsp:cNvSpPr/>
      </dsp:nvSpPr>
      <dsp:spPr>
        <a:xfrm rot="4628571">
          <a:off x="6465314" y="2377306"/>
          <a:ext cx="212380" cy="4684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 rot="4628571">
        <a:off x="6465314" y="2377306"/>
        <a:ext cx="212380" cy="468446"/>
      </dsp:txXfrm>
    </dsp:sp>
    <dsp:sp modelId="{D5F60A55-F451-8648-8248-F0341416F2E4}">
      <dsp:nvSpPr>
        <dsp:cNvPr id="0" name=""/>
        <dsp:cNvSpPr/>
      </dsp:nvSpPr>
      <dsp:spPr>
        <a:xfrm>
          <a:off x="5962732" y="2791613"/>
          <a:ext cx="1684144" cy="1684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dirty="0"/>
            <a:t>Research design</a:t>
          </a:r>
        </a:p>
      </dsp:txBody>
      <dsp:txXfrm>
        <a:off x="5962732" y="2791613"/>
        <a:ext cx="1684144" cy="1684144"/>
      </dsp:txXfrm>
    </dsp:sp>
    <dsp:sp modelId="{E4AA340B-701A-0E4E-9A1B-08636D36E2D0}">
      <dsp:nvSpPr>
        <dsp:cNvPr id="0" name=""/>
        <dsp:cNvSpPr/>
      </dsp:nvSpPr>
      <dsp:spPr>
        <a:xfrm rot="7714286">
          <a:off x="6052416" y="4209768"/>
          <a:ext cx="212380" cy="4684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 rot="7714286">
        <a:off x="6052416" y="4209768"/>
        <a:ext cx="212380" cy="468446"/>
      </dsp:txXfrm>
    </dsp:sp>
    <dsp:sp modelId="{33DE0018-8222-5340-A75D-537F92C16766}">
      <dsp:nvSpPr>
        <dsp:cNvPr id="0" name=""/>
        <dsp:cNvSpPr/>
      </dsp:nvSpPr>
      <dsp:spPr>
        <a:xfrm>
          <a:off x="4662842" y="4421624"/>
          <a:ext cx="1684144" cy="1684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dirty="0"/>
            <a:t>Manage</a:t>
          </a:r>
        </a:p>
      </dsp:txBody>
      <dsp:txXfrm>
        <a:off x="4662842" y="4421624"/>
        <a:ext cx="1684144" cy="1684144"/>
      </dsp:txXfrm>
    </dsp:sp>
    <dsp:sp modelId="{BABB2369-58FF-E344-92C5-EFF66CD1CED2}">
      <dsp:nvSpPr>
        <dsp:cNvPr id="0" name=""/>
        <dsp:cNvSpPr/>
      </dsp:nvSpPr>
      <dsp:spPr>
        <a:xfrm rot="10800000">
          <a:off x="4362303" y="5029473"/>
          <a:ext cx="212380" cy="4684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 rot="10800000">
        <a:off x="4362303" y="5029473"/>
        <a:ext cx="212380" cy="468446"/>
      </dsp:txXfrm>
    </dsp:sp>
    <dsp:sp modelId="{2A094D3B-145F-8944-98F1-43A4E8B8041C}">
      <dsp:nvSpPr>
        <dsp:cNvPr id="0" name=""/>
        <dsp:cNvSpPr/>
      </dsp:nvSpPr>
      <dsp:spPr>
        <a:xfrm>
          <a:off x="2577979" y="4421624"/>
          <a:ext cx="1684144" cy="1684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dirty="0"/>
            <a:t>Data collection</a:t>
          </a:r>
        </a:p>
      </dsp:txBody>
      <dsp:txXfrm>
        <a:off x="2577979" y="4421624"/>
        <a:ext cx="1684144" cy="1684144"/>
      </dsp:txXfrm>
    </dsp:sp>
    <dsp:sp modelId="{00572814-19C8-1D40-B46E-7E45D9D76D3E}">
      <dsp:nvSpPr>
        <dsp:cNvPr id="0" name=""/>
        <dsp:cNvSpPr/>
      </dsp:nvSpPr>
      <dsp:spPr>
        <a:xfrm rot="13885714">
          <a:off x="2667663" y="4219167"/>
          <a:ext cx="212380" cy="4684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 rot="13885714">
        <a:off x="2667663" y="4219167"/>
        <a:ext cx="212380" cy="468446"/>
      </dsp:txXfrm>
    </dsp:sp>
    <dsp:sp modelId="{77F5C45B-358D-E943-90EF-A6EF7B73504C}">
      <dsp:nvSpPr>
        <dsp:cNvPr id="0" name=""/>
        <dsp:cNvSpPr/>
      </dsp:nvSpPr>
      <dsp:spPr>
        <a:xfrm>
          <a:off x="1278088" y="2791613"/>
          <a:ext cx="1684144" cy="1684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dirty="0"/>
            <a:t>Reporting</a:t>
          </a:r>
        </a:p>
      </dsp:txBody>
      <dsp:txXfrm>
        <a:off x="1278088" y="2791613"/>
        <a:ext cx="1684144" cy="1684144"/>
      </dsp:txXfrm>
    </dsp:sp>
    <dsp:sp modelId="{C19D1B18-D6F7-4C47-A8A0-07D97531F867}">
      <dsp:nvSpPr>
        <dsp:cNvPr id="0" name=""/>
        <dsp:cNvSpPr/>
      </dsp:nvSpPr>
      <dsp:spPr>
        <a:xfrm rot="16976258">
          <a:off x="2248004" y="2395363"/>
          <a:ext cx="205639" cy="4684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 rot="16976258">
        <a:off x="2248004" y="2395363"/>
        <a:ext cx="205639" cy="468446"/>
      </dsp:txXfrm>
    </dsp:sp>
    <dsp:sp modelId="{2F92B6FE-042D-AB44-8AFC-AF693247A19F}">
      <dsp:nvSpPr>
        <dsp:cNvPr id="0" name=""/>
        <dsp:cNvSpPr/>
      </dsp:nvSpPr>
      <dsp:spPr>
        <a:xfrm>
          <a:off x="1742022" y="772072"/>
          <a:ext cx="1684144" cy="1684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dirty="0"/>
            <a:t>Share findings</a:t>
          </a:r>
        </a:p>
      </dsp:txBody>
      <dsp:txXfrm>
        <a:off x="1742022" y="772072"/>
        <a:ext cx="1684144" cy="1684144"/>
      </dsp:txXfrm>
    </dsp:sp>
    <dsp:sp modelId="{9B900F36-F06E-B44A-8BAB-F0340C8DA005}">
      <dsp:nvSpPr>
        <dsp:cNvPr id="0" name=""/>
        <dsp:cNvSpPr/>
      </dsp:nvSpPr>
      <dsp:spPr>
        <a:xfrm rot="20037803">
          <a:off x="3410113" y="923778"/>
          <a:ext cx="215395" cy="4684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 rot="20037803">
        <a:off x="3410113" y="923778"/>
        <a:ext cx="215395" cy="468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ADFBD5-0A9C-9444-B718-4C771668E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1DB121E-6D95-CC45-88CB-150AF0BB90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6841470-7994-5B43-8EE8-F57B5AB3C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3C89-835C-D741-B4EC-28AF59BB9348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017BE8F-1426-534E-9168-E1E171A61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A50605B-76E1-FE44-BF0F-D0DE2FBE5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9571-222D-C545-9CBB-0C0CB9229E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4286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3AC4F8-40D4-D24D-9F50-02B7AD0D8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7EC42C3-0040-9E49-BD53-56649A257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CEB7BB-7BE9-6D44-9209-A23141ABF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3C89-835C-D741-B4EC-28AF59BB9348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F4F1879-68AB-BC4F-B002-73454D6C9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FFC505-0A6A-434A-A8FF-E5A936C7F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9571-222D-C545-9CBB-0C0CB9229E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955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46A32BF-5EAB-104F-A280-C820F3DF44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4D5DD4B-B38E-A149-9D55-02DC0D345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92961EF-04F8-FA4D-94F2-5C24C95C2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3C89-835C-D741-B4EC-28AF59BB9348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5DD4AFC-CDED-B442-86A0-E7FCF6ED7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7424A9-92D8-AD48-BBD3-810AEB427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9571-222D-C545-9CBB-0C0CB9229E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146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2F4B06-E037-F244-A84E-A3DE94831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50DE289-0D39-B246-B349-0E960C856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98D85BB-B8EC-D542-8506-57DC539C6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3C89-835C-D741-B4EC-28AF59BB9348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18C3B98-8A1B-F744-AF2B-87203EDC3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3DCB6FA-05CC-5F44-90B3-849AB396E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9571-222D-C545-9CBB-0C0CB9229E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803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22D085-02E2-884F-8F20-A800EEB95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92BCEED-39D6-D140-AC34-EBAD10139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2654A63-C894-CA41-AAE9-7522FF40D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3C89-835C-D741-B4EC-28AF59BB9348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0F78718-1910-8D4A-A62F-78A43360E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6442B88-5705-D449-89B1-BA5B6A343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9571-222D-C545-9CBB-0C0CB9229E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425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43A842-3A99-9743-BE03-DD8317E80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84C056-FB6C-E842-AFCC-69E4460A0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8D21FD3-A1CE-C142-A947-9F2B9A590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ED8C0C7-49D8-FB4F-834D-4B7F304EB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3C89-835C-D741-B4EC-28AF59BB9348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FD3A4D5-C411-A944-94C9-7976F90F1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9B76FB8-FB22-2349-9270-09C03C281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9571-222D-C545-9CBB-0C0CB9229E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886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966AF6-29F9-3A40-AE6F-27DDCE191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527E868-4C96-7944-80FE-440471672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7900010-6C71-F74F-A7AC-09B3655BF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34ABEB4-3D2E-EA41-B775-8572C09B8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A4AED8B-F945-0D4E-AB82-02D73B4D4E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7CB0C54-898D-4E4F-8A43-C2310B302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3C89-835C-D741-B4EC-28AF59BB9348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66DF6F3-8488-AE45-A1D8-292B9784A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E4BA598-3145-2B44-B23B-CC9EC6D36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9571-222D-C545-9CBB-0C0CB9229E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0209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DBB8C3-73F1-4944-98E1-463B708B8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36DA830-C788-DC4A-B6BC-8C8E3DEAC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3C89-835C-D741-B4EC-28AF59BB9348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CC17986-7C45-4E4D-9692-DA957EE3F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34EA490-8103-6044-B038-359772C0B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9571-222D-C545-9CBB-0C0CB9229E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062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5106726-DA6B-1445-B9CF-0267451C9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3C89-835C-D741-B4EC-28AF59BB9348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CB5ECEC-8A83-3E49-8766-5B12BBF6C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3ECBC6A-1125-F24E-87C8-3AACAD93A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9571-222D-C545-9CBB-0C0CB9229E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008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761EFF-891E-DF40-8803-E9E2EA50B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4CED29-4862-504F-ABD5-B7EBA9549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B673FD7-665B-F04B-B594-B8F3591172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AA14E0C-D36B-754B-B4D1-DF87D0646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3C89-835C-D741-B4EC-28AF59BB9348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A5DA8C8-4622-DF42-8FF0-E3EE0F962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80DCB77-4E71-AB4B-A655-35A9D6040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9571-222D-C545-9CBB-0C0CB9229E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863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441CD3-B027-814B-8C1F-76954BACB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1AC4D58-6091-6547-900D-AAC4D8487A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10DF219-B720-3343-8822-A29CA74A0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ADBF357-B25D-1343-9487-5DE55E94F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3C89-835C-D741-B4EC-28AF59BB9348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AF63A21-CA12-4E4E-AB1F-C982D0640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D3D443E-EE55-114E-91E3-9970245F3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9571-222D-C545-9CBB-0C0CB9229E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064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A96DB7D-FB5A-5E49-86DF-4F30EEF48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DCE4A36-92D4-BE4A-8BEC-9117AC330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54D652-2BA7-4F4F-BE34-2F46C37CE0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E3C89-835C-D741-B4EC-28AF59BB9348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1481A65-68A0-EB44-81CC-7E079C3D67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218CFAC-BFA1-4F45-97FD-6FE2BCBD36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69571-222D-C545-9CBB-0C0CB9229E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132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jpg" descr="Logo, company name&#10;&#10;Description automatically generated">
            <a:extLst>
              <a:ext uri="{FF2B5EF4-FFF2-40B4-BE49-F238E27FC236}">
                <a16:creationId xmlns="" xmlns:a16="http://schemas.microsoft.com/office/drawing/2014/main" id="{F4CE7114-61E4-074D-BD9D-10E89844B75A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0924" y="0"/>
            <a:ext cx="2361668" cy="1506692"/>
          </a:xfrm>
          <a:prstGeom prst="rect">
            <a:avLst/>
          </a:prstGeom>
          <a:ln/>
        </p:spPr>
      </p:pic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A74C4408-FB00-6A43-91B4-9F770478A37E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813518029"/>
              </p:ext>
            </p:extLst>
          </p:nvPr>
        </p:nvGraphicFramePr>
        <p:xfrm>
          <a:off x="1633517" y="235280"/>
          <a:ext cx="8924966" cy="5960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 descr="Logo&#10;&#10;Description automatically generated">
            <a:extLst>
              <a:ext uri="{FF2B5EF4-FFF2-40B4-BE49-F238E27FC236}">
                <a16:creationId xmlns="" xmlns:a16="http://schemas.microsoft.com/office/drawing/2014/main" id="{1096D9F9-A013-804A-88A3-C7D390C0F6D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88259" y="0"/>
            <a:ext cx="2603741" cy="11204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01858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Jennifer.Preston</dc:creator>
  <cp:lastModifiedBy>Douglas Badenoch</cp:lastModifiedBy>
  <cp:revision>4</cp:revision>
  <dcterms:created xsi:type="dcterms:W3CDTF">2020-11-19T04:34:25Z</dcterms:created>
  <dcterms:modified xsi:type="dcterms:W3CDTF">2020-11-19T14:41:39Z</dcterms:modified>
</cp:coreProperties>
</file>